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M.Tech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Active Directory Health Monitoring Automation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innovative capstone project from IIT Patna, focusing on automating Active Directory health monitoring for robust IT infrastructure.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19B9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2852" y="5789652"/>
            <a:ext cx="12465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Sd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640110"/>
            <a:ext cx="30920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Sumedh damodare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7338"/>
            <a:ext cx="5512356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Additional Features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1644" y="1626989"/>
            <a:ext cx="7600712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Beyond core monitoring, the solution incorporates features for efficient data management and seamless operation.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4" y="2580561"/>
            <a:ext cx="551140" cy="5511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8295" y="271141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Retention Script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598295" y="3188137"/>
            <a:ext cx="677406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Automates cleanup by deleting health reports older than 7 days, ensuring storage efficiency and compliance.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44" y="4444841"/>
            <a:ext cx="551140" cy="5511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98295" y="4575691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Batch File Execution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1598295" y="5052417"/>
            <a:ext cx="677406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dedicated batch file is used to trigger the Python script, ensuring a reliable execution chain.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44" y="6309122"/>
            <a:ext cx="551140" cy="5511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98295" y="6439972"/>
            <a:ext cx="347805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Task Scheduler Integration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1598295" y="6916698"/>
            <a:ext cx="677406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entire process is orchestrated via Task Scheduler, enabling daily report generation without any manual intervention.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4864"/>
            <a:ext cx="125750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Active Directory Health Monitoring Automation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238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By: Sumedh Damodare</a:t>
            </a:r>
            <a:pPr algn="ctr" indent="0" marL="0">
              <a:lnSpc>
                <a:spcPts val="2850"/>
              </a:lnSpc>
              <a:buNone/>
            </a:pPr>
            <a:pPr algn="ctr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M.Tech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Capstone Project — IIT Patna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04761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42961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Automating critical IT infrastructure monitoring.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04761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Technologies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42961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Ansible, PowerShell, Python, Task Scheduler.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04761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42961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reliability and reduce manual effort.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8375"/>
            <a:ext cx="6630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is Active Directory?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138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 Directory (AD) functions as the central nervous system of an organization's IT environment. It is a directory service developed by Microsoft for Windows domain networks.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970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meticulously organizes and stores information about all network resources, including: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26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Employee accounts, their roles, and attributes.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691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Workstations, servers, and other devices.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11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Permissions: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Access rights to files, applications, and network services.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413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 is crucial for maintaining a secure and efficient operational workflow. Its core functions include: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4712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Controls user logins and verifies identities.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Authorization: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Enforces security policies and manages access to specific resources.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814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Centralized Management: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Provides a single point for administrators to manage network objects and policies.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011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ensures that only authorized personnel can access sensitive information and critical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940" y="591622"/>
            <a:ext cx="5025985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This Project?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89940" y="1521262"/>
            <a:ext cx="452318" cy="452318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65307" y="1558885"/>
            <a:ext cx="30146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43236" y="1590318"/>
            <a:ext cx="359854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Manual Monitoring Challenges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43236" y="2025015"/>
            <a:ext cx="7083623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 monitoring of Active Directory health is critical, yet often relies on manual processes, leading to inconsistencies and oversight.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9940" y="3070503"/>
            <a:ext cx="452318" cy="452318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65307" y="3108127"/>
            <a:ext cx="30146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843236" y="3139559"/>
            <a:ext cx="311848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Underutilized Native Tools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843236" y="3574256"/>
            <a:ext cx="7083623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Powerful native tools like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dcdiag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repadmin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available but frequently underutilized due to the complexity of manual execution and analysis.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9940" y="4619744"/>
            <a:ext cx="452318" cy="452318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65307" y="4657368"/>
            <a:ext cx="30146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843236" y="4688800"/>
            <a:ext cx="391858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Silent Domain Controller Failures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843236" y="5123498"/>
            <a:ext cx="7083623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Without continuous automated checks, silent failures of domain controllers can go unnoticed, severely impacting network services and user accessibility.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89940" y="6490692"/>
            <a:ext cx="452318" cy="452318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65307" y="6528316"/>
            <a:ext cx="30146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6843236" y="6559748"/>
            <a:ext cx="47446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Time-Consuming &amp; Error-Prone Reports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843236" y="6994446"/>
            <a:ext cx="7083623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Manually checking and compiling health reports is a labor-intensive process, highly susceptible to human error and delays.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2458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Objective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4" y="1640562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1693" y="1862852"/>
            <a:ext cx="374189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Automate Health Monitoring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11693" y="2343507"/>
            <a:ext cx="6254353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robust automation solution for Active Directory health checks using native tools and custom scripts.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3632716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1693" y="385500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Daily Email Reports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11693" y="4335661"/>
            <a:ext cx="6254353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daily delivery of comprehensive health reports via email to relevant IT stakeholders for proactive issue resolution.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5624870"/>
            <a:ext cx="111144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1693" y="5847159"/>
            <a:ext cx="2988350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Cost-Effective Solution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11693" y="6327815"/>
            <a:ext cx="6254353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lightweight, low-cost alternative to expensive commercial monitoring tools, maximizing ROI for IT departments.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084" y="378738"/>
            <a:ext cx="3443764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Components Used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084" y="1084540"/>
            <a:ext cx="344329" cy="344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2084" y="1601033"/>
            <a:ext cx="172188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82084" y="1898809"/>
            <a:ext cx="6747034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advanced parsing of collected data and generating formatted email reports.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82" y="1084540"/>
            <a:ext cx="344329" cy="344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01282" y="1601033"/>
            <a:ext cx="172188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Task Scheduler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401282" y="1898809"/>
            <a:ext cx="6747034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ensure automated and timely execution of health check scripts.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4" y="2428994"/>
            <a:ext cx="344329" cy="344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2084" y="2945487"/>
            <a:ext cx="172188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Ansible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482084" y="3298269"/>
            <a:ext cx="4332327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orchestrating script deployment and scheduled task creation across domain controllers.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84" y="4083368"/>
            <a:ext cx="344329" cy="3443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2084" y="4599861"/>
            <a:ext cx="172188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PowerShell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482084" y="4952643"/>
            <a:ext cx="4332327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execute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dcdiag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repadmin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gather health data.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026" y="2428994"/>
            <a:ext cx="3925848" cy="392584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58026" y="6509742"/>
            <a:ext cx="689752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12399169" y="2398038"/>
            <a:ext cx="176426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8" name="Text 11"/>
          <p:cNvSpPr/>
          <p:nvPr/>
        </p:nvSpPr>
        <p:spPr>
          <a:xfrm>
            <a:off x="482084" y="7132915"/>
            <a:ext cx="666511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9" name="Text 12"/>
          <p:cNvSpPr/>
          <p:nvPr/>
        </p:nvSpPr>
        <p:spPr>
          <a:xfrm>
            <a:off x="7490817" y="7132915"/>
            <a:ext cx="666511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482084" y="7632144"/>
            <a:ext cx="13666232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633" y="851773"/>
            <a:ext cx="4904780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Ansible Tasks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6633" y="1759148"/>
            <a:ext cx="7770733" cy="94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Ansible plays a pivotal role in this automation project by streamlining the deployment and configuration across multiple domain controllers. Its idempotent nature ensures consistent states.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6633" y="2921318"/>
            <a:ext cx="441365" cy="441365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24094" y="2988707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Script Distribution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24094" y="3412927"/>
            <a:ext cx="7133273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Ansible is utilized to efficiently push the PowerShell health check script to all designated domain controllers within the Active Directory environment.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6633" y="4432935"/>
            <a:ext cx="441365" cy="441365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324094" y="4500324"/>
            <a:ext cx="281678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Scheduled Task Creation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324094" y="4924544"/>
            <a:ext cx="7133273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automates the creation of a scheduled task on each DC, ensuring the daily execution of the PowerShell script for continuous health monitoring.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6633" y="5944553"/>
            <a:ext cx="441365" cy="441365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324094" y="6011942"/>
            <a:ext cx="3285053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Multi-Domain Orchestration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324094" y="6436162"/>
            <a:ext cx="7133273" cy="94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Optionally, Ansible can extend its reach across complex Active Directory topologies, including multiple child and root domains, providing a scalable deployment solution.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515" y="571262"/>
            <a:ext cx="5479494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PowerShell Script Role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3515" y="1531977"/>
            <a:ext cx="768977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PowerShell script is the workhorse of this monitoring solution, executing core diagnostic commands and managing data storage.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3515" y="2430423"/>
            <a:ext cx="207645" cy="1529239"/>
          </a:xfrm>
          <a:prstGeom prst="roundRect">
            <a:avLst>
              <a:gd name="adj" fmla="val 4202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28805" y="2638068"/>
            <a:ext cx="299346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Execute Diagnostic Tools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628805" y="3087172"/>
            <a:ext cx="727448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script runs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dcdiag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repadmin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commands on each domain controller to collect comprehensive health and replication status.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525101" y="4115395"/>
            <a:ext cx="207645" cy="1861661"/>
          </a:xfrm>
          <a:prstGeom prst="roundRect">
            <a:avLst>
              <a:gd name="adj" fmla="val 4202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940391" y="4323040"/>
            <a:ext cx="328136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Centralized Data Collection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940391" y="4772144"/>
            <a:ext cx="6962894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 from these diagnostic tools is saved to a central shared folder located on a designated Windows 10 client, serving as the report repository.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836688" y="6132790"/>
            <a:ext cx="207645" cy="1529239"/>
          </a:xfrm>
          <a:prstGeom prst="roundRect">
            <a:avLst>
              <a:gd name="adj" fmla="val 4202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51978" y="6340435"/>
            <a:ext cx="280201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Unique Report Naming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251978" y="6789539"/>
            <a:ext cx="6651308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output file is formatted with a unique timestamp, preventing overwrites and allowing for historical tracking of health reports.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01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Script Role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25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Python script acts as the intelligence layer, processing raw diagnostic data and delivering actionable insights to IT administrators.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5761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 Aggregation: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script reads the latest health report from each domain controller's dedicated folder in the central shared repository.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2561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Parsing: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It employs sophisticated parsing logic to analyze the diagnostic output, specifically identifying and extracting only failed tests or critical warnings.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5761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Formatted Email Generation: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concise, formatted email is then composed, containing only the relevant information about detected failures, ensuring IT teams receive focused alerts.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2885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Stakeholder Notification: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email is automatically sent to pre-defined stakeholders, enabling rapid response to potential Active Directory issues and minimizing downtime.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2025-06-28T21:18:13Z</dcterms:created>
  <dcterms:modified xsi:type="dcterms:W3CDTF">2025-06-28T21:18:13Z</dcterms:modified>
</cp:coreProperties>
</file>